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694" autoAdjust="0"/>
  </p:normalViewPr>
  <p:slideViewPr>
    <p:cSldViewPr snapToGrid="0" snapToObjects="1">
      <p:cViewPr varScale="1">
        <p:scale>
          <a:sx n="161" d="100"/>
          <a:sy n="161" d="100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</a:t>
            </a:r>
            <a:r>
              <a:rPr lang="en-US" baseline="0" dirty="0"/>
              <a:t> is a note</a:t>
            </a:r>
          </a:p>
          <a:p>
            <a:endParaRPr lang="en-US" baseline="0" dirty="0"/>
          </a:p>
          <a:p>
            <a:r>
              <a:rPr lang="en-US" baseline="0" dirty="0"/>
              <a:t>With another paragraph.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319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baseline="0" dirty="0"/>
              <a:t> speaker note on </a:t>
            </a:r>
            <a:r>
              <a:rPr lang="en-US" baseline="0"/>
              <a:t>this slide too.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0003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rgbClr val="1F5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1234440"/>
            <a:ext cx="7498079" cy="1554480"/>
          </a:xfrm>
        </p:spPr>
        <p:txBody>
          <a:bodyPr anchor="b"/>
          <a:lstStyle>
            <a:lvl1pPr marL="0" indent="0" algn="l">
              <a:buNone/>
              <a:defRPr sz="4000" b="1">
                <a:solidFill>
                  <a:srgbClr val="F5F0E6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" y="2926080"/>
            <a:ext cx="7498079" cy="822960"/>
          </a:xfrm>
        </p:spPr>
        <p:txBody>
          <a:bodyPr/>
          <a:lstStyle>
            <a:lvl1pPr marL="0" indent="0" algn="l">
              <a:buNone/>
              <a:defRPr sz="1600" b="0">
                <a:solidFill>
                  <a:srgbClr val="CBD8CF"/>
                </a:solidFill>
                <a:latin typeface="+mn-lt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4736592"/>
            <a:ext cx="3200400" cy="237744"/>
          </a:xfrm>
        </p:spPr>
        <p:txBody>
          <a:bodyPr anchor="ctr"/>
          <a:lstStyle>
            <a:lvl1pPr marL="0" indent="0" algn="l">
              <a:buNone/>
              <a:defRPr sz="900" b="0">
                <a:solidFill>
                  <a:srgbClr val="CBD8CF"/>
                </a:solidFill>
                <a:latin typeface="JetBrains Mono"/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506" name="Teamwright logo" descr="Teamwright symbol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0080" y="457200"/>
            <a:ext cx="365760" cy="365760"/>
          </a:xfrm>
          <a:prstGeom prst="rect">
            <a:avLst/>
          </a:prstGeom>
        </p:spPr>
      </p:pic>
      <p:sp>
        <p:nvSpPr>
          <p:cNvPr id="507" name="TWR mark"/>
          <p:cNvSpPr txBox="1"/>
          <p:nvPr userDrawn="1"/>
        </p:nvSpPr>
        <p:spPr>
          <a:xfrm>
            <a:off x="1115568" y="457200"/>
            <a:ext cx="1097280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400" b="1" dirty="0">
                <a:solidFill>
                  <a:srgbClr val="F5F0E6"/>
                </a:solidFill>
                <a:latin typeface="JetBrains Mono"/>
              </a:rPr>
              <a:t>TWR</a:t>
            </a:r>
            <a:r>
              <a:rPr lang="en-US" sz="1400" b="1" dirty="0">
                <a:solidFill>
                  <a:srgbClr val="F0834B"/>
                </a:solidFill>
                <a:latin typeface="JetBrains Mono"/>
              </a:rPr>
              <a:t>.</a:t>
            </a:r>
          </a:p>
        </p:txBody>
      </p:sp>
      <p:sp>
        <p:nvSpPr>
          <p:cNvPr id="509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n-US" sz="900" dirty="0">
                <a:solidFill>
                  <a:srgbClr val="CBD8CF"/>
                </a:solidFill>
                <a:latin typeface="JetBrains Mono"/>
              </a:rPr>
              <a:t>‹#›</a:t>
            </a:fld>
          </a:p>
        </p:txBody>
      </p:sp>
      <p:sp>
        <p:nvSpPr>
          <p:cNvPr id="514" name="Joinery 1"/>
          <p:cNvSpPr/>
          <p:nvPr userDrawn="1"/>
        </p:nvSpPr>
        <p:spPr>
          <a:xfrm>
            <a:off x="640080" y="4069080"/>
            <a:ext cx="1371600" cy="292608"/>
          </a:xfrm>
          <a:prstGeom prst="roundRect">
            <a:avLst>
              <a:gd name="adj" fmla="val 22000"/>
            </a:avLst>
          </a:prstGeom>
          <a:solidFill>
            <a:srgbClr val="F5F0E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5" name="Joinery 2"/>
          <p:cNvSpPr/>
          <p:nvPr userDrawn="1"/>
        </p:nvSpPr>
        <p:spPr>
          <a:xfrm>
            <a:off x="2084831" y="4069080"/>
            <a:ext cx="3108960" cy="292608"/>
          </a:xfrm>
          <a:prstGeom prst="roundRect">
            <a:avLst>
              <a:gd name="adj" fmla="val 22000"/>
            </a:avLst>
          </a:prstGeom>
          <a:solidFill>
            <a:srgbClr val="CBD8C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6" name="Joinery dot"/>
          <p:cNvSpPr/>
          <p:nvPr userDrawn="1"/>
        </p:nvSpPr>
        <p:spPr>
          <a:xfrm>
            <a:off x="5266944" y="4069080"/>
            <a:ext cx="292608" cy="292608"/>
          </a:xfrm>
          <a:prstGeom prst="ellipse">
            <a:avLst/>
          </a:prstGeom>
          <a:solidFill>
            <a:srgbClr val="F0834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rgbClr val="1C2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1920240"/>
            <a:ext cx="7498079" cy="1097280"/>
          </a:xfrm>
        </p:spPr>
        <p:txBody>
          <a:bodyPr anchor="b"/>
          <a:lstStyle>
            <a:lvl1pPr marL="0" indent="0" algn="l">
              <a:buNone/>
              <a:defRPr sz="3600" b="1">
                <a:solidFill>
                  <a:srgbClr val="F5F0E6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3108960"/>
            <a:ext cx="7498079" cy="731520"/>
          </a:xfrm>
        </p:spPr>
        <p:txBody>
          <a:bodyPr anchor="b"/>
          <a:lstStyle>
            <a:lvl1pPr marL="0" indent="0" algn="l">
              <a:buNone/>
              <a:defRPr sz="1600" b="0">
                <a:solidFill>
                  <a:srgbClr val="CBD8CF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510" name="Teamwright logo" descr="Teamwright symbol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0080" y="457200"/>
            <a:ext cx="365760" cy="365760"/>
          </a:xfrm>
          <a:prstGeom prst="rect">
            <a:avLst/>
          </a:prstGeom>
        </p:spPr>
      </p:pic>
      <p:sp>
        <p:nvSpPr>
          <p:cNvPr id="511" name="TWR mark"/>
          <p:cNvSpPr txBox="1"/>
          <p:nvPr userDrawn="1"/>
        </p:nvSpPr>
        <p:spPr>
          <a:xfrm>
            <a:off x="1115568" y="457200"/>
            <a:ext cx="1097280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400" b="1" dirty="0">
                <a:solidFill>
                  <a:srgbClr val="F5F0E6"/>
                </a:solidFill>
                <a:latin typeface="JetBrains Mono"/>
              </a:rPr>
              <a:t>TWR</a:t>
            </a:r>
            <a:r>
              <a:rPr lang="en-US" sz="1400" b="1" dirty="0">
                <a:solidFill>
                  <a:srgbClr val="F0834B"/>
                </a:solidFill>
                <a:latin typeface="JetBrains Mono"/>
              </a:rPr>
              <a:t>.</a:t>
            </a:r>
          </a:p>
        </p:txBody>
      </p:sp>
      <p:sp>
        <p:nvSpPr>
          <p:cNvPr id="512" name="Footer text"/>
          <p:cNvSpPr txBox="1"/>
          <p:nvPr userDrawn="1"/>
        </p:nvSpPr>
        <p:spPr>
          <a:xfrm>
            <a:off x="640080" y="4736592"/>
            <a:ext cx="36576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900" b="0" dirty="0">
                <a:solidFill>
                  <a:srgbClr val="CBD8CF"/>
                </a:solidFill>
                <a:latin typeface="+mn-lt"/>
              </a:rPr>
              <a:t>Teamwright</a:t>
            </a:r>
          </a:p>
        </p:txBody>
      </p:sp>
      <p:sp>
        <p:nvSpPr>
          <p:cNvPr id="513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n-US" sz="900" dirty="0">
                <a:solidFill>
                  <a:srgbClr val="CBD8CF"/>
                </a:solidFill>
                <a:latin typeface="JetBrains Mono"/>
              </a:rPr>
              <a:t>‹#›</a:t>
            </a:fld>
          </a:p>
        </p:txBody>
      </p:sp>
      <p:sp>
        <p:nvSpPr>
          <p:cNvPr id="517" name="Kiln square"/>
          <p:cNvSpPr/>
          <p:nvPr userDrawn="1"/>
        </p:nvSpPr>
        <p:spPr>
          <a:xfrm>
            <a:off x="640080" y="1508760"/>
            <a:ext cx="329184" cy="329184"/>
          </a:xfrm>
          <a:prstGeom prst="rect">
            <a:avLst/>
          </a:prstGeom>
          <a:solidFill>
            <a:srgbClr val="F0834B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371600"/>
            <a:ext cx="3931920" cy="310896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71600"/>
            <a:ext cx="3931920" cy="310896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325880"/>
            <a:ext cx="3931920" cy="411480"/>
          </a:xfrm>
        </p:spPr>
        <p:txBody>
          <a:bodyPr anchor="b"/>
          <a:lstStyle>
            <a:lvl1pPr marL="0" indent="0" algn="l">
              <a:buNone/>
              <a:defRPr sz="1400" b="1">
                <a:solidFill>
                  <a:srgbClr val="1F5B4D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1783080"/>
            <a:ext cx="3931920" cy="269748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25880"/>
            <a:ext cx="3931920" cy="411480"/>
          </a:xfrm>
        </p:spPr>
        <p:txBody>
          <a:bodyPr anchor="b"/>
          <a:lstStyle>
            <a:lvl1pPr marL="0" indent="0" algn="l">
              <a:buNone/>
              <a:defRPr sz="1400" b="1">
                <a:solidFill>
                  <a:srgbClr val="1F5B4D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783080"/>
            <a:ext cx="3931920" cy="269748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11480"/>
            <a:ext cx="3017520" cy="1097280"/>
          </a:xfrm>
        </p:spPr>
        <p:txBody>
          <a:bodyPr anchor="b"/>
          <a:lstStyle>
            <a:lvl1pPr marL="0" indent="0" algn="l">
              <a:buNone/>
              <a:defRPr sz="2200" b="1">
                <a:solidFill>
                  <a:srgbClr val="1F5B4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0480" y="457200"/>
            <a:ext cx="4754880" cy="402336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645920"/>
            <a:ext cx="3017520" cy="2834640"/>
          </a:xfrm>
        </p:spPr>
        <p:txBody>
          <a:bodyPr/>
          <a:lstStyle>
            <a:lvl1pPr marL="0" indent="0" algn="l">
              <a:buNone/>
              <a:defRPr sz="1400" b="0">
                <a:solidFill>
                  <a:srgbClr val="5B645F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11480"/>
            <a:ext cx="3017520" cy="1097280"/>
          </a:xfrm>
        </p:spPr>
        <p:txBody>
          <a:bodyPr anchor="b"/>
          <a:lstStyle>
            <a:lvl1pPr marL="0" indent="0" algn="l">
              <a:buNone/>
              <a:defRPr sz="2200" b="1">
                <a:solidFill>
                  <a:srgbClr val="1F5B4D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40480" y="457200"/>
            <a:ext cx="4754880" cy="402336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645920"/>
            <a:ext cx="3017520" cy="2834640"/>
          </a:xfrm>
        </p:spPr>
        <p:txBody>
          <a:bodyPr/>
          <a:lstStyle>
            <a:lvl1pPr marL="0" indent="0" algn="l">
              <a:buNone/>
              <a:defRPr sz="1400" b="0">
                <a:solidFill>
                  <a:srgbClr val="5B645F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371600"/>
            <a:ext cx="8046720" cy="3108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501" name="Teamwright logo" descr="Teamwright symbol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229600" y="384048"/>
            <a:ext cx="329184" cy="329184"/>
          </a:xfrm>
          <a:prstGeom prst="rect">
            <a:avLst/>
          </a:prstGeom>
        </p:spPr>
      </p:pic>
      <p:sp>
        <p:nvSpPr>
          <p:cNvPr id="502" name="Footer rule"/>
          <p:cNvSpPr/>
          <p:nvPr userDrawn="1"/>
        </p:nvSpPr>
        <p:spPr>
          <a:xfrm>
            <a:off x="548640" y="4663440"/>
            <a:ext cx="8046720" cy="10972"/>
          </a:xfrm>
          <a:prstGeom prst="rect">
            <a:avLst/>
          </a:prstGeom>
          <a:solidFill>
            <a:srgbClr val="DDD5C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3" name="Footer text"/>
          <p:cNvSpPr txBox="1"/>
          <p:nvPr userDrawn="1"/>
        </p:nvSpPr>
        <p:spPr>
          <a:xfrm>
            <a:off x="548640" y="4736592"/>
            <a:ext cx="36576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900" b="0" dirty="0">
                <a:solidFill>
                  <a:srgbClr val="5B645F"/>
                </a:solidFill>
                <a:latin typeface="+mn-lt"/>
              </a:rPr>
              <a:t>Teamwright</a:t>
            </a:r>
          </a:p>
        </p:txBody>
      </p:sp>
      <p:sp>
        <p:nvSpPr>
          <p:cNvPr id="504" name="TWR mark"/>
          <p:cNvSpPr txBox="1"/>
          <p:nvPr userDrawn="1"/>
        </p:nvSpPr>
        <p:spPr>
          <a:xfrm>
            <a:off x="6766560" y="4736592"/>
            <a:ext cx="128016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US" sz="900" b="1" dirty="0">
                <a:solidFill>
                  <a:srgbClr val="1C2220"/>
                </a:solidFill>
                <a:latin typeface="JetBrains Mono"/>
              </a:rPr>
              <a:t>TWR</a:t>
            </a:r>
            <a:r>
              <a:rPr lang="en-US" sz="900" b="1" dirty="0">
                <a:solidFill>
                  <a:srgbClr val="D9622B"/>
                </a:solidFill>
                <a:latin typeface="JetBrains Mono"/>
              </a:rPr>
              <a:t>.</a:t>
            </a:r>
          </a:p>
        </p:txBody>
      </p:sp>
      <p:sp>
        <p:nvSpPr>
          <p:cNvPr id="505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n-US" sz="900" dirty="0">
                <a:solidFill>
                  <a:srgbClr val="5B645F"/>
                </a:solidFill>
                <a:latin typeface="JetBrains Mono"/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800" b="1" kern="1200" spc="-20">
          <a:solidFill>
            <a:srgbClr val="1F5B4D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lnSpc>
          <a:spcPct val="110000"/>
        </a:lnSpc>
        <a:spcBef>
          <a:spcPts val="600"/>
        </a:spcBef>
        <a:buClr>
          <a:srgbClr val="1F5B4D"/>
        </a:buClr>
        <a:buFont typeface="Arial"/>
        <a:buChar char="•"/>
        <a:defRPr sz="2000" kern="1200">
          <a:solidFill>
            <a:srgbClr val="1C2220"/>
          </a:solidFill>
          <a:latin typeface="+mn-lt"/>
          <a:ea typeface="+mn-ea"/>
          <a:cs typeface="+mn-cs"/>
        </a:defRPr>
      </a:lvl1pPr>
      <a:lvl2pPr marL="571500" indent="-285750" algn="l" defTabSz="914400" rtl="0" eaLnBrk="1" latinLnBrk="0" hangingPunct="1">
        <a:lnSpc>
          <a:spcPct val="110000"/>
        </a:lnSpc>
        <a:spcBef>
          <a:spcPts val="600"/>
        </a:spcBef>
        <a:buClr>
          <a:srgbClr val="1F5B4D"/>
        </a:buClr>
        <a:buFont typeface="Arial"/>
        <a:buChar char="•"/>
        <a:defRPr sz="2000" kern="1200">
          <a:solidFill>
            <a:srgbClr val="1C2220"/>
          </a:solidFill>
          <a:latin typeface="+mn-lt"/>
          <a:ea typeface="+mn-ea"/>
          <a:cs typeface="+mn-cs"/>
        </a:defRPr>
      </a:lvl2pPr>
      <a:lvl3pPr marL="857250" indent="-285750" algn="l" defTabSz="914400" rtl="0" eaLnBrk="1" latinLnBrk="0" hangingPunct="1">
        <a:lnSpc>
          <a:spcPct val="110000"/>
        </a:lnSpc>
        <a:spcBef>
          <a:spcPts val="600"/>
        </a:spcBef>
        <a:buClr>
          <a:srgbClr val="1F5B4D"/>
        </a:buClr>
        <a:buFont typeface="Arial"/>
        <a:buChar char="•"/>
        <a:defRPr sz="2000" kern="1200">
          <a:solidFill>
            <a:srgbClr val="1C2220"/>
          </a:solidFill>
          <a:latin typeface="+mn-lt"/>
          <a:ea typeface="+mn-ea"/>
          <a:cs typeface="+mn-cs"/>
        </a:defRPr>
      </a:lvl3pPr>
      <a:lvl4pPr marL="1143000" indent="-285750" algn="l" defTabSz="914400" rtl="0" eaLnBrk="1" latinLnBrk="0" hangingPunct="1">
        <a:lnSpc>
          <a:spcPct val="110000"/>
        </a:lnSpc>
        <a:spcBef>
          <a:spcPts val="600"/>
        </a:spcBef>
        <a:buClr>
          <a:srgbClr val="1F5B4D"/>
        </a:buClr>
        <a:buFont typeface="Arial"/>
        <a:buChar char="•"/>
        <a:defRPr sz="2000" kern="1200">
          <a:solidFill>
            <a:srgbClr val="1C2220"/>
          </a:solidFill>
          <a:latin typeface="+mn-lt"/>
          <a:ea typeface="+mn-ea"/>
          <a:cs typeface="+mn-cs"/>
        </a:defRPr>
      </a:lvl4pPr>
      <a:lvl5pPr marL="1428750" indent="-285750" algn="l" defTabSz="914400" rtl="0" eaLnBrk="1" latinLnBrk="0" hangingPunct="1">
        <a:lnSpc>
          <a:spcPct val="110000"/>
        </a:lnSpc>
        <a:spcBef>
          <a:spcPts val="600"/>
        </a:spcBef>
        <a:buClr>
          <a:srgbClr val="1F5B4D"/>
        </a:buClr>
        <a:buFont typeface="Arial"/>
        <a:buChar char="•"/>
        <a:defRPr sz="2000" kern="1200">
          <a:solidFill>
            <a:srgbClr val="1C2220"/>
          </a:solidFill>
          <a:latin typeface="+mn-lt"/>
          <a:ea typeface="+mn-ea"/>
          <a:cs typeface="+mn-cs"/>
        </a:defRPr>
      </a:lvl5pPr>
    </p:bodyStyle>
    <p:otherStyle>
      <a:defPPr>
        <a:defRPr lang="en-US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Presentation Subtitle</a:t>
            </a:r>
          </a:p>
        </p:txBody>
      </p:sp>
    </p:spTree>
    <p:extLst>
      <p:ext uri="{BB962C8B-B14F-4D97-AF65-F5344CB8AC3E}">
        <p14:creationId xmlns:p14="http://schemas.microsoft.com/office/powerpoint/2010/main" val="392669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Hello</a:t>
            </a:r>
            <a:r>
              <a:rPr lang="en-US"/>
              <a:t>, world.</a:t>
            </a:r>
          </a:p>
        </p:txBody>
      </p:sp>
    </p:spTree>
    <p:extLst>
      <p:ext uri="{BB962C8B-B14F-4D97-AF65-F5344CB8AC3E}">
        <p14:creationId xmlns:p14="http://schemas.microsoft.com/office/powerpoint/2010/main" val="572707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</p:sp>
    </p:spTree>
    <p:extLst>
      <p:ext uri="{BB962C8B-B14F-4D97-AF65-F5344CB8AC3E}">
        <p14:creationId xmlns:p14="http://schemas.microsoft.com/office/powerpoint/2010/main" val="3996781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for Two-Content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Some content on </a:t>
            </a:r>
            <a:r>
              <a:rPr lang="en-US"/>
              <a:t>the left.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Some content on the right.</a:t>
            </a:r>
          </a:p>
        </p:txBody>
      </p:sp>
    </p:spTree>
    <p:extLst>
      <p:ext uri="{BB962C8B-B14F-4D97-AF65-F5344CB8AC3E}">
        <p14:creationId xmlns:p14="http://schemas.microsoft.com/office/powerpoint/2010/main" val="1324621109"/>
      </p:ext>
    </p:extLst>
  </p:cSld>
  <p:clrMapOvr>
    <a:masterClrMapping/>
  </p:clrMapOvr>
</p:sld>
</file>

<file path=ppt/theme/theme1.xml><?xml version="1.0" encoding="utf-8"?>
<a:theme xmlns:a="http://schemas.openxmlformats.org/drawingml/2006/main" name="Teamwright">
  <a:themeElements>
    <a:clrScheme name="Teamwright">
      <a:dk1>
        <a:srgbClr val="1C2220"/>
      </a:dk1>
      <a:lt1>
        <a:srgbClr val="F5F0E6"/>
      </a:lt1>
      <a:dk2>
        <a:srgbClr val="1F5B4D"/>
      </a:dk2>
      <a:lt2>
        <a:srgbClr val="FFFDF8"/>
      </a:lt2>
      <a:accent1>
        <a:srgbClr val="1F5B4D"/>
      </a:accent1>
      <a:accent2>
        <a:srgbClr val="D9622B"/>
      </a:accent2>
      <a:accent3>
        <a:srgbClr val="CBD8CF"/>
      </a:accent3>
      <a:accent4>
        <a:srgbClr val="7FC4AE"/>
      </a:accent4>
      <a:accent5>
        <a:srgbClr val="5B645F"/>
      </a:accent5>
      <a:accent6>
        <a:srgbClr val="DDD5C4"/>
      </a:accent6>
      <a:hlink>
        <a:srgbClr val="1F5B4D"/>
      </a:hlink>
      <a:folHlink>
        <a:srgbClr val="5B645F"/>
      </a:folHlink>
    </a:clrScheme>
    <a:fontScheme name="Teamwright">
      <a:majorFont>
        <a:latin typeface="Fraunces 72p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1C2220"/>
      </a:dk1>
      <a:lt1>
        <a:srgbClr val="F5F0E6"/>
      </a:lt1>
      <a:dk2>
        <a:srgbClr val="1F5B4D"/>
      </a:dk2>
      <a:lt2>
        <a:srgbClr val="FFFDF8"/>
      </a:lt2>
      <a:accent1>
        <a:srgbClr val="1F5B4D"/>
      </a:accent1>
      <a:accent2>
        <a:srgbClr val="D9622B"/>
      </a:accent2>
      <a:accent3>
        <a:srgbClr val="CBD8CF"/>
      </a:accent3>
      <a:accent4>
        <a:srgbClr val="7FC4AE"/>
      </a:accent4>
      <a:accent5>
        <a:srgbClr val="5B645F"/>
      </a:accent5>
      <a:accent6>
        <a:srgbClr val="DDD5C4"/>
      </a:accent6>
      <a:hlink>
        <a:srgbClr val="1F5B4D"/>
      </a:hlink>
      <a:folHlink>
        <a:srgbClr val="5B645F"/>
      </a:folHlink>
    </a:clrScheme>
    <a:fontScheme name="Office">
      <a:majorFont>
        <a:latin typeface="Fraunces 72p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Teamwright pandoc reference</dc:title>
  <dc:creator>Teamwright</dc:creator>
  <cp:lastModifiedBy>Jesse Rosenthal</cp:lastModifiedBy>
  <cp:revision>5</cp:revision>
  <dcterms:created xsi:type="dcterms:W3CDTF">2017-06-05T14:10:58Z</dcterms:created>
  <dcterms:modified xsi:type="dcterms:W3CDTF">2022-01-02T22:49:03Z</dcterms:modified>
</cp:coreProperties>
</file>